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  <p:sldMasterId id="214748385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8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64"/>
  </p:normalViewPr>
  <p:slideViewPr>
    <p:cSldViewPr snapToObjects="1" showGuides="1">
      <p:cViewPr varScale="1">
        <p:scale>
          <a:sx n="96" d="100"/>
          <a:sy n="96" d="100"/>
        </p:scale>
        <p:origin x="1832" y="176"/>
      </p:cViewPr>
      <p:guideLst>
        <p:guide orient="horz" pos="2658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9964-FF2B-534E-9E44-939E4A5C5718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1443-9EC5-A245-8F7F-1CA5F70DA95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2FAB-EA37-47E3-B9DD-8E87123EB3C7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1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3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41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21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9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3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39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8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1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9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71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75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971" y="5048016"/>
            <a:ext cx="906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>
                <a:latin typeface="Verdana"/>
                <a:cs typeface="Verdana"/>
              </a:rPr>
              <a:t>1º CICLO DE ESTUDOS</a:t>
            </a: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6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25 &amp; 29 OUT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796642"/>
            <a:ext cx="7109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2018/2019</a:t>
            </a:r>
          </a:p>
          <a:p>
            <a:pPr algn="ctr"/>
            <a:endParaRPr lang="en-GB" sz="2000" b="1" cap="all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18864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Empreendedorismo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ciências</a:t>
            </a:r>
            <a:endParaRPr lang="en-GB" sz="28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1" y="0"/>
            <a:ext cx="1951382" cy="2132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481262"/>
            <a:ext cx="4967531" cy="3531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SUMÁRIO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STORY TELLING &amp; INSPIRATIONAL SPEECH SEMINARS</a:t>
            </a:r>
          </a:p>
          <a:p>
            <a:endParaRPr lang="en-US" dirty="0"/>
          </a:p>
          <a:p>
            <a:pPr lvl="1"/>
            <a:r>
              <a:rPr lang="pt-PT" dirty="0"/>
              <a:t>VAWLT (Tiago Oliveira e Ricardo Mendes)</a:t>
            </a:r>
          </a:p>
          <a:p>
            <a:pPr lvl="1"/>
            <a:r>
              <a:rPr lang="pt-PT" dirty="0"/>
              <a:t>EMOTAI (Carolina Amorim)</a:t>
            </a:r>
            <a:endParaRPr lang="en-US" dirty="0"/>
          </a:p>
          <a:p>
            <a:pPr lvl="1"/>
            <a:endParaRPr lang="en-US" dirty="0"/>
          </a:p>
          <a:p>
            <a:pPr marL="44805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068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2331</TotalTime>
  <Words>39</Words>
  <Application>Microsoft Macintosh PowerPoint</Application>
  <PresentationFormat>Apresentação no Ecrã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Technic</vt:lpstr>
      <vt:lpstr>Custom Design</vt:lpstr>
      <vt:lpstr>Apresentação do PowerPoint</vt:lpstr>
      <vt:lpstr>SUMÁRIO</vt:lpstr>
    </vt:vector>
  </TitlesOfParts>
  <Company>BIOALVO 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  Vieira</dc:creator>
  <cp:lastModifiedBy>Microsoft Office User</cp:lastModifiedBy>
  <cp:revision>96</cp:revision>
  <dcterms:created xsi:type="dcterms:W3CDTF">2011-02-07T15:57:08Z</dcterms:created>
  <dcterms:modified xsi:type="dcterms:W3CDTF">2018-09-11T13:58:37Z</dcterms:modified>
</cp:coreProperties>
</file>